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9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CD3E931-B7A0-4829-B563-867AFC3C7305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9C2AD37-1AA6-4C47-AFDC-D8885454A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E931-B7A0-4829-B563-867AFC3C7305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AD37-1AA6-4C47-AFDC-D8885454A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E931-B7A0-4829-B563-867AFC3C7305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AD37-1AA6-4C47-AFDC-D8885454A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CD3E931-B7A0-4829-B563-867AFC3C7305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AD37-1AA6-4C47-AFDC-D8885454A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CD3E931-B7A0-4829-B563-867AFC3C7305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9C2AD37-1AA6-4C47-AFDC-D8885454A02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D3E931-B7A0-4829-B563-867AFC3C7305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C2AD37-1AA6-4C47-AFDC-D8885454A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CD3E931-B7A0-4829-B563-867AFC3C7305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9C2AD37-1AA6-4C47-AFDC-D8885454A02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E931-B7A0-4829-B563-867AFC3C7305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AD37-1AA6-4C47-AFDC-D8885454A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D3E931-B7A0-4829-B563-867AFC3C7305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C2AD37-1AA6-4C47-AFDC-D8885454A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CD3E931-B7A0-4829-B563-867AFC3C7305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9C2AD37-1AA6-4C47-AFDC-D8885454A02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CD3E931-B7A0-4829-B563-867AFC3C7305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9C2AD37-1AA6-4C47-AFDC-D8885454A02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CD3E931-B7A0-4829-B563-867AFC3C7305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9C2AD37-1AA6-4C47-AFDC-D8885454A02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1.infourok.ru/uploads/ex/0325/00003dbc-8dbb061c/img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772400" cy="123823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0099"/>
                </a:solidFill>
              </a:rPr>
              <a:t>Спасибо за внимание!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13325"/>
            <a:ext cx="6400800" cy="115252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66"/>
                </a:solidFill>
              </a:rPr>
              <a:t>Краснянская сельская 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FF0066"/>
                </a:solidFill>
              </a:rPr>
              <a:t>      библиотека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56326" name="Picture 6" descr="logo_chitajushhaja_sem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33600"/>
            <a:ext cx="5235593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7950" y="142852"/>
            <a:ext cx="27860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b="1" dirty="0" smtClean="0"/>
              <a:t>Радий </a:t>
            </a:r>
            <a:r>
              <a:rPr lang="ru-RU" b="1" dirty="0"/>
              <a:t>Погодин – популярный советский детский писатель и сценарист. Менее известна его взрослая проза: автор много писал о военной солдатской жизни, обо всем, что знал и видел собственными глазами. В конце жизни Погодин занялся живописью и начал писать стихи. К сожалению, этот человек ушел слишком рано, не успев раскрыть свой многогранный талант в полной мере.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23554" name="Picture 2" descr="http://3.bp.blogspot.com/-bYqXfKb0bOg/VdBgtRUwROI/AAAAAAAAEJw/oi4Pr-TH49w/s1600/%25D0%25BF%25D0%25BE%25D0%25B3%25D0%25BE%25D0%25B4%25D0%25B8%25D0%25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150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142852"/>
            <a:ext cx="6786578" cy="4390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</a:t>
            </a:r>
            <a:endParaRPr lang="ru-RU" b="1" dirty="0"/>
          </a:p>
          <a:p>
            <a:r>
              <a:rPr lang="ru-RU" b="1" dirty="0" smtClean="0"/>
              <a:t>    Биография </a:t>
            </a:r>
            <a:r>
              <a:rPr lang="ru-RU" b="1" dirty="0"/>
              <a:t>Радия Погодина началась в 1925 году в деревне </a:t>
            </a:r>
            <a:r>
              <a:rPr lang="ru-RU" b="1" dirty="0" err="1" smtClean="0"/>
              <a:t>Дуплево</a:t>
            </a:r>
            <a:r>
              <a:rPr lang="ru-RU" b="1" dirty="0"/>
              <a:t>. Будущий писатель родился в небогатой крестьянской семье, его и брата воспитывала мать. Отец ушел из дома, дети жили в очень стесненных условиях. Мать с детьми перебралась в Ленинград, где Радий закончил школу.</a:t>
            </a:r>
          </a:p>
          <a:p>
            <a:r>
              <a:rPr lang="ru-RU" b="1" dirty="0"/>
              <a:t>С началом войны подростка отправили обратно в деревню, но когда линия фронта подошла совсем близко, он вернулся в Ленинград. Чтобы получать рабочую карточку, Радий устроился слесарем на завод.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4578" name="Picture 2" descr="https://www.kostyor.ru/archives/8-10/images8-10/apte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857388" cy="2867025"/>
          </a:xfrm>
          <a:prstGeom prst="rect">
            <a:avLst/>
          </a:prstGeom>
          <a:noFill/>
        </p:spPr>
      </p:pic>
      <p:pic>
        <p:nvPicPr>
          <p:cNvPr id="24580" name="Picture 4" descr="http://zsnso.ru/sites/default/files/imce/_obsh_sved/istor/65let/contribution/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4000496" cy="2857520"/>
          </a:xfrm>
          <a:prstGeom prst="rect">
            <a:avLst/>
          </a:prstGeom>
          <a:noFill/>
        </p:spPr>
      </p:pic>
      <p:pic>
        <p:nvPicPr>
          <p:cNvPr id="24582" name="Picture 6" descr="http://v.900igr.net:10/datai/istorija/Deti-v-vojnu/0027-045-Obuchenie-v-gody-voj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86190"/>
            <a:ext cx="4223242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64347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Блокаду </a:t>
            </a:r>
            <a:r>
              <a:rPr lang="ru-RU" b="1" dirty="0"/>
              <a:t>Погодин пережил очень тяжело, после первой голодной зимы его, совершенно обессилевшего, отправили на Урал, в глубокий тыл. Едва оправившись, семнадцатилетний Радий ушел на фронт.</a:t>
            </a:r>
          </a:p>
          <a:p>
            <a:r>
              <a:rPr lang="ru-RU" b="1" dirty="0"/>
              <a:t>Юноша прошел ускоренное обучение в пехотном училище и попал на передовую. Погодин освобождал Украину, при форсировании Днепра был ранен. Пройдя лечение в госпитале, вернулся на фронт, прошел со своей частью всю Восточную Европу и добрался до Берлина. Войну Погодин закончил командиром разведки, был награжден двумя орденами Славы и двумя орденами Красной Звезды, несколькими медалями. Фронт подорвал здоровье совсем молодого человека: Радий получил несколько тяжелых ранений, был контужен.        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2530" name="Picture 2" descr="https://libmir.com/i/26/300726/pic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57166"/>
            <a:ext cx="3000396" cy="2643206"/>
          </a:xfrm>
          <a:prstGeom prst="rect">
            <a:avLst/>
          </a:prstGeom>
          <a:noFill/>
        </p:spPr>
      </p:pic>
      <p:pic>
        <p:nvPicPr>
          <p:cNvPr id="22534" name="Picture 6" descr="http://i59.fastpic.ru/big/2013/1211/02/982e5240c0c4534905d40f344c97fc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29000"/>
            <a:ext cx="4429124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143380"/>
            <a:ext cx="7929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Погодин всегда интересовался литературой и после войны поступил в ЛГИ. Закончив вуз, работал журналистом в многотиражной газете. На одном из собраний начинающий журналист смело высказался против осуждения Ахматовой и Зощенко. Его защита имела фатальные последствия: несмотря на фронтовые заслуги, Погодин был осужден за пособничество и приговорен к 5 годам лагерей с лишением всех боевых наград.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5846" name="Picture 6" descr="http://pogodin.lodbspb.ru/bitrix/templates/pogodin/materials/37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52"/>
            <a:ext cx="764386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500042"/>
            <a:ext cx="392909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Вернувшись из лагеря, Погодин перепробовал множество занятий, работал редактором на радио, воспитателем и даже лесорубом. Он очень хотел писать, но путь в большую литературу был закрыт, журналистика тоже была под запретом. Выход был неожиданным: Радий начал писать детскую прозу. В то время эта сфера была достаточно свободной и менее зависела от цензуры.</a:t>
            </a:r>
            <a:br>
              <a:rPr lang="ru-RU" sz="2000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4820" name="Picture 4" descr="https://sun3-12.userapi.com/EAbrhQ70kTgx9SysYFd11guzLMWGyYVMG5yE8A/vJtIyr-0v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3286148" cy="2857520"/>
          </a:xfrm>
          <a:prstGeom prst="rect">
            <a:avLst/>
          </a:prstGeom>
          <a:noFill/>
        </p:spPr>
      </p:pic>
      <p:pic>
        <p:nvPicPr>
          <p:cNvPr id="34822" name="Picture 6" descr="https://sun3-12.userapi.com/Oxtkdbvo88mGqDmROUZ2pTc-l5sbHSE_4d8rcw/W6YxVGScB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429000"/>
            <a:ext cx="2286016" cy="2857520"/>
          </a:xfrm>
          <a:prstGeom prst="rect">
            <a:avLst/>
          </a:prstGeom>
          <a:noFill/>
        </p:spPr>
      </p:pic>
      <p:pic>
        <p:nvPicPr>
          <p:cNvPr id="6" name="Picture 6" descr="https://sun3-12.userapi.com/Oxtkdbvo88mGqDmROUZ2pTc-l5sbHSE_4d8rcw/W6YxVGScB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286124"/>
            <a:ext cx="228601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428604"/>
            <a:ext cx="478634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Первая книга рассказов вышла в 1957 году. Следующие сборники поступили в продажу в течение 3 лет, одновременно Погодин публиковался в детских и юношеских журналах. Известность пришла после повести </a:t>
            </a:r>
            <a:r>
              <a:rPr lang="ru-RU" b="1" dirty="0" smtClean="0"/>
              <a:t>«</a:t>
            </a:r>
            <a:r>
              <a:rPr lang="ru-RU" b="1" dirty="0" err="1" smtClean="0"/>
              <a:t>Дубравка</a:t>
            </a:r>
            <a:r>
              <a:rPr lang="ru-RU" b="1" dirty="0" smtClean="0"/>
              <a:t>», </a:t>
            </a:r>
            <a:r>
              <a:rPr lang="ru-RU" b="1" dirty="0"/>
              <a:t>опубликованной в журнале «Юность».</a:t>
            </a:r>
          </a:p>
          <a:p>
            <a:r>
              <a:rPr lang="ru-RU" b="1" dirty="0"/>
              <a:t>Критики восприняли нового автора благожелательно. Отмечали его уникальный стиль, способность понять ребенка и подростка, изложить его мысли и чувства простым, но поэтичным языком. Сами дети с удовольствием читали рассказы и повести Погодина.</a:t>
            </a:r>
          </a:p>
          <a:p>
            <a:r>
              <a:rPr lang="ru-RU" b="1" dirty="0"/>
              <a:t>В 60-х годах Радий Петрович написал первую пьесу «Трень-брень», ее быстро поставил Ленинградский ТЮЗ. С тех пор Погодин стал известен и как драматург.   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3" name="Picture 2" descr="http://maukbv.my1.ru/_pu/0/72938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3214710" cy="2714644"/>
          </a:xfrm>
          <a:prstGeom prst="rect">
            <a:avLst/>
          </a:prstGeom>
          <a:noFill/>
        </p:spPr>
      </p:pic>
      <p:pic>
        <p:nvPicPr>
          <p:cNvPr id="33794" name="Picture 2" descr="https://www.libex.ru/img/x/11/35/d2d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68149">
            <a:off x="262170" y="3606065"/>
            <a:ext cx="1500198" cy="2000264"/>
          </a:xfrm>
          <a:prstGeom prst="rect">
            <a:avLst/>
          </a:prstGeom>
          <a:noFill/>
        </p:spPr>
      </p:pic>
      <p:pic>
        <p:nvPicPr>
          <p:cNvPr id="33796" name="Picture 4" descr="http://www.xn--21-9kcmebub0ayk5b.xn--p1ai/images/books/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0153">
            <a:off x="1932218" y="2796506"/>
            <a:ext cx="1571636" cy="2071702"/>
          </a:xfrm>
          <a:prstGeom prst="rect">
            <a:avLst/>
          </a:prstGeom>
          <a:noFill/>
        </p:spPr>
      </p:pic>
      <p:pic>
        <p:nvPicPr>
          <p:cNvPr id="33798" name="Picture 6" descr="http://monlib.ru/wp-content/uploads/2017/11/Rasskazi-o-veselih-lyudyah-i-horoschey-pogo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786322"/>
            <a:ext cx="1500198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500570"/>
            <a:ext cx="75009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последнее десятилетие жизни Родион Петрович постепенно перешел к взрослой прозе. К этому времени он получил несколько престижных наград за достижения в области литературы, ему вернули и боевые ордена и медали. Погодин писал о том, что хорошо знал и помнил: о солдатской жизни, войне, оккупации, взаимоотношениях между людьми.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2770" name="Picture 2" descr="https://pbs.twimg.com/media/Dkt-vLqXoAEqEel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1543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6" y="214290"/>
            <a:ext cx="350046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Еще </a:t>
            </a:r>
            <a:r>
              <a:rPr lang="ru-RU" b="1" dirty="0"/>
              <a:t>одно позднее увлечение писателя – живопись. Перенеся несколько тяжелых операций, Погодин с упоением рисовал, это был его способ борьбы за жизнь. Лежа в реанимации, он начал писать стихи, которые публиковали литературные журналы «Нева» и «Звезда».</a:t>
            </a:r>
          </a:p>
          <a:p>
            <a:r>
              <a:rPr lang="ru-RU" b="1" dirty="0"/>
              <a:t>О своей личной жизни Погодин рассказывать не любил. Он не был женат и не имел детей. Знаменитый детский писатель умер в 1993 году и похоронен на </a:t>
            </a:r>
            <a:r>
              <a:rPr lang="ru-RU" b="1" dirty="0" err="1"/>
              <a:t>Волковском</a:t>
            </a:r>
            <a:r>
              <a:rPr lang="ru-RU" b="1" dirty="0"/>
              <a:t> кладбище Санкт-Петербурга.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1746" name="Picture 2" descr="Р.П. Погодин - 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8"/>
            <a:ext cx="5000660" cy="3143272"/>
          </a:xfrm>
          <a:prstGeom prst="rect">
            <a:avLst/>
          </a:prstGeom>
          <a:noFill/>
        </p:spPr>
      </p:pic>
      <p:pic>
        <p:nvPicPr>
          <p:cNvPr id="4" name="Picture 4" descr="http://i.mycdn.me/i?r=AEHbyUWhePxsnNoQDZXr8-KhsMPZOtlq7SUurO0Dyf6OmaLW0BhsmT2tw6Cs7VzLxdX6NBboyhu8Q9fhXzTGFqeC&amp;fn=external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4929222" cy="3214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160</TotalTime>
  <Words>635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2020-08-17T06:24:55Z</dcterms:created>
  <dcterms:modified xsi:type="dcterms:W3CDTF">2020-08-17T09:05:22Z</dcterms:modified>
</cp:coreProperties>
</file>